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9" r:id="rId2"/>
  </p:sldIdLst>
  <p:sldSz cx="146304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571" y="6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5447C-6DDD-4502-930C-15BB4C3C3681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367BB-9077-4ECB-A681-8D109B9AD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63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5447C-6DDD-4502-930C-15BB4C3C3681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367BB-9077-4ECB-A681-8D109B9AD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509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5447C-6DDD-4502-930C-15BB4C3C3681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367BB-9077-4ECB-A681-8D109B9AD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416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5447C-6DDD-4502-930C-15BB4C3C3681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367BB-9077-4ECB-A681-8D109B9AD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202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82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5447C-6DDD-4502-930C-15BB4C3C3681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367BB-9077-4ECB-A681-8D109B9AD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148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5447C-6DDD-4502-930C-15BB4C3C3681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367BB-9077-4ECB-A681-8D109B9AD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216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5447C-6DDD-4502-930C-15BB4C3C3681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367BB-9077-4ECB-A681-8D109B9AD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37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5447C-6DDD-4502-930C-15BB4C3C3681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367BB-9077-4ECB-A681-8D109B9AD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304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5447C-6DDD-4502-930C-15BB4C3C3681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367BB-9077-4ECB-A681-8D109B9AD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053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5447C-6DDD-4502-930C-15BB4C3C3681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367BB-9077-4ECB-A681-8D109B9AD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665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5447C-6DDD-4502-930C-15BB4C3C3681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367BB-9077-4ECB-A681-8D109B9AD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110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75447C-6DDD-4502-930C-15BB4C3C3681}" type="datetimeFigureOut">
              <a:rPr lang="en-US" smtClean="0"/>
              <a:t>8/18/2025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6367BB-9077-4ECB-A681-8D109B9AD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713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3F11F2-4534-1889-E4AC-D65E7B1410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6C2997EE-0889-44C3-AC0D-18F26AC9A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SEA Snake">
            <a:extLst>
              <a:ext uri="{FF2B5EF4-FFF2-40B4-BE49-F238E27FC236}">
                <a16:creationId xmlns:a16="http://schemas.microsoft.com/office/drawing/2014/main" id="{2EBFC90F-73D3-B31C-94DA-EF28E0E31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48" r="-2" b="23060"/>
          <a:stretch>
            <a:fillRect/>
          </a:stretch>
        </p:blipFill>
        <p:spPr bwMode="auto">
          <a:xfrm>
            <a:off x="6746679" y="10"/>
            <a:ext cx="7883723" cy="4500870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group of robots standing in a line&#10;&#10;AI-generated content may be incorrect.">
            <a:extLst>
              <a:ext uri="{FF2B5EF4-FFF2-40B4-BE49-F238E27FC236}">
                <a16:creationId xmlns:a16="http://schemas.microsoft.com/office/drawing/2014/main" id="{AE59BF64-01EC-2588-BC5E-5842CACE33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3000" contrast="-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000" b="18708"/>
          <a:stretch>
            <a:fillRect/>
          </a:stretch>
        </p:blipFill>
        <p:spPr>
          <a:xfrm>
            <a:off x="5018413" y="4665472"/>
            <a:ext cx="9611989" cy="3564128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9" name="Picture 8" descr="A group of small robots with wheels&#10;&#10;AI-generated content may be incorrect.">
            <a:extLst>
              <a:ext uri="{FF2B5EF4-FFF2-40B4-BE49-F238E27FC236}">
                <a16:creationId xmlns:a16="http://schemas.microsoft.com/office/drawing/2014/main" id="{5B142E87-73FC-0B4B-727B-E7055962E2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0" r="6511" b="-1"/>
          <a:stretch>
            <a:fillRect/>
          </a:stretch>
        </p:blipFill>
        <p:spPr>
          <a:xfrm>
            <a:off x="20" y="10"/>
            <a:ext cx="9003713" cy="82295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17226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Bhaskar Vundurthy</dc:creator>
  <cp:lastModifiedBy>Bhaskar Vundurthy</cp:lastModifiedBy>
  <cp:revision>2</cp:revision>
  <dcterms:created xsi:type="dcterms:W3CDTF">2025-08-18T17:12:58Z</dcterms:created>
  <dcterms:modified xsi:type="dcterms:W3CDTF">2025-08-19T03:05:12Z</dcterms:modified>
</cp:coreProperties>
</file>

<file path=docProps/thumbnail.jpeg>
</file>